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62" r:id="rId3"/>
    <p:sldId id="266" r:id="rId4"/>
    <p:sldId id="265" r:id="rId5"/>
    <p:sldId id="263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E1602-0CC8-401E-85AB-D0D48182DEEE}" type="datetimeFigureOut">
              <a:rPr lang="en-CA" smtClean="0"/>
              <a:t>2021-04-20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7EF5-8178-4BF2-9894-8DBDA9EDE1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16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1555-005C-48C1-AA46-DE9DC6D73E5D}" type="datetimeFigureOut">
              <a:rPr lang="en-CA" smtClean="0"/>
              <a:t>2021-04-20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9704-7220-474E-9D3B-33D230299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53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1555-005C-48C1-AA46-DE9DC6D73E5D}" type="datetimeFigureOut">
              <a:rPr lang="en-CA" smtClean="0"/>
              <a:t>2021-04-20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9704-7220-474E-9D3B-33D230299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86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1555-005C-48C1-AA46-DE9DC6D73E5D}" type="datetimeFigureOut">
              <a:rPr lang="en-CA" smtClean="0"/>
              <a:t>2021-04-20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9704-7220-474E-9D3B-33D230299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06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1555-005C-48C1-AA46-DE9DC6D73E5D}" type="datetimeFigureOut">
              <a:rPr lang="en-CA" smtClean="0"/>
              <a:t>2021-04-20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9704-7220-474E-9D3B-33D230299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230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1555-005C-48C1-AA46-DE9DC6D73E5D}" type="datetimeFigureOut">
              <a:rPr lang="en-CA" smtClean="0"/>
              <a:t>2021-04-20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9704-7220-474E-9D3B-33D230299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81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1555-005C-48C1-AA46-DE9DC6D73E5D}" type="datetimeFigureOut">
              <a:rPr lang="en-CA" smtClean="0"/>
              <a:t>2021-04-20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9704-7220-474E-9D3B-33D230299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91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1555-005C-48C1-AA46-DE9DC6D73E5D}" type="datetimeFigureOut">
              <a:rPr lang="en-CA" smtClean="0"/>
              <a:t>2021-04-20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9704-7220-474E-9D3B-33D230299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77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1555-005C-48C1-AA46-DE9DC6D73E5D}" type="datetimeFigureOut">
              <a:rPr lang="en-CA" smtClean="0"/>
              <a:t>2021-04-20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9704-7220-474E-9D3B-33D230299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133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1555-005C-48C1-AA46-DE9DC6D73E5D}" type="datetimeFigureOut">
              <a:rPr lang="en-CA" smtClean="0"/>
              <a:t>2021-04-20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9704-7220-474E-9D3B-33D230299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264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1555-005C-48C1-AA46-DE9DC6D73E5D}" type="datetimeFigureOut">
              <a:rPr lang="en-CA" smtClean="0"/>
              <a:t>2021-04-20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9704-7220-474E-9D3B-33D230299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11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1555-005C-48C1-AA46-DE9DC6D73E5D}" type="datetimeFigureOut">
              <a:rPr lang="en-CA" smtClean="0"/>
              <a:t>2021-04-20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9704-7220-474E-9D3B-33D230299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34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81555-005C-48C1-AA46-DE9DC6D73E5D}" type="datetimeFigureOut">
              <a:rPr lang="en-CA" smtClean="0"/>
              <a:t>2021-04-20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9704-7220-474E-9D3B-33D230299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2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717708-6D62-4BE9-A146-11E8F65E3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098" y="0"/>
            <a:ext cx="10642157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A6BDDB-7929-4B72-9A30-3C934A1B4B23}"/>
              </a:ext>
            </a:extLst>
          </p:cNvPr>
          <p:cNvGrpSpPr/>
          <p:nvPr/>
        </p:nvGrpSpPr>
        <p:grpSpPr>
          <a:xfrm>
            <a:off x="1742069" y="1095317"/>
            <a:ext cx="6617235" cy="5762683"/>
            <a:chOff x="1742069" y="1095317"/>
            <a:chExt cx="6617235" cy="57626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04756F-99FF-4270-82FD-06FB5B2DDCB8}"/>
                </a:ext>
              </a:extLst>
            </p:cNvPr>
            <p:cNvSpPr txBox="1"/>
            <p:nvPr/>
          </p:nvSpPr>
          <p:spPr>
            <a:xfrm>
              <a:off x="6725057" y="1095317"/>
              <a:ext cx="1634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rgbClr val="6DD9FF"/>
                  </a:solidFill>
                </a:rPr>
                <a:t>NEBU 2011 40S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67C98F-2B7D-4876-9EAE-4AEED277904F}"/>
                </a:ext>
              </a:extLst>
            </p:cNvPr>
            <p:cNvSpPr txBox="1"/>
            <p:nvPr/>
          </p:nvSpPr>
          <p:spPr>
            <a:xfrm rot="16200000">
              <a:off x="1094222" y="5871600"/>
              <a:ext cx="1634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rgbClr val="6DD9FF"/>
                  </a:solidFill>
                </a:rPr>
                <a:t>NEBU 2011 26W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D0CEB-315C-4FC3-BC06-114627C0B7C8}"/>
                </a:ext>
              </a:extLst>
            </p:cNvPr>
            <p:cNvSpPr txBox="1"/>
            <p:nvPr/>
          </p:nvSpPr>
          <p:spPr>
            <a:xfrm rot="16200000">
              <a:off x="4669277" y="5803174"/>
              <a:ext cx="1634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rgbClr val="6DD9FF"/>
                  </a:solidFill>
                </a:rPr>
                <a:t>NEBU 2011 22W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B2ECA3-6E5B-4436-9BD3-89CDB6319F3E}"/>
                </a:ext>
              </a:extLst>
            </p:cNvPr>
            <p:cNvSpPr txBox="1"/>
            <p:nvPr/>
          </p:nvSpPr>
          <p:spPr>
            <a:xfrm rot="16200000">
              <a:off x="2905326" y="5803176"/>
              <a:ext cx="1634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rgbClr val="6DD9FF"/>
                  </a:solidFill>
                </a:rPr>
                <a:t>NEBU 2011 24W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F763342-9D01-4511-A003-8DF7A58CF920}"/>
              </a:ext>
            </a:extLst>
          </p:cNvPr>
          <p:cNvSpPr txBox="1"/>
          <p:nvPr/>
        </p:nvSpPr>
        <p:spPr>
          <a:xfrm>
            <a:off x="5456593" y="347604"/>
            <a:ext cx="187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CHARGEABILITY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CB09C5-CBE0-469B-8745-B5964A383916}"/>
              </a:ext>
            </a:extLst>
          </p:cNvPr>
          <p:cNvSpPr/>
          <p:nvPr/>
        </p:nvSpPr>
        <p:spPr>
          <a:xfrm>
            <a:off x="3398196" y="2808051"/>
            <a:ext cx="791183" cy="570689"/>
          </a:xfrm>
          <a:prstGeom prst="round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AC8FB3-572A-4F49-B867-4471E037FDDA}"/>
              </a:ext>
            </a:extLst>
          </p:cNvPr>
          <p:cNvSpPr txBox="1"/>
          <p:nvPr/>
        </p:nvSpPr>
        <p:spPr>
          <a:xfrm>
            <a:off x="3541955" y="2892522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A76D21-D19E-4C05-852D-C1A91F5C370C}"/>
              </a:ext>
            </a:extLst>
          </p:cNvPr>
          <p:cNvSpPr txBox="1"/>
          <p:nvPr/>
        </p:nvSpPr>
        <p:spPr>
          <a:xfrm>
            <a:off x="-1183530" y="1614125"/>
            <a:ext cx="191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</a:rPr>
              <a:t>GMEI SURVEY AREA</a:t>
            </a:r>
          </a:p>
          <a:p>
            <a:r>
              <a:rPr lang="en-CA" sz="1600" dirty="0">
                <a:solidFill>
                  <a:schemeClr val="bg1"/>
                </a:solidFill>
              </a:rPr>
              <a:t>(3 E-W lines 50m apart</a:t>
            </a:r>
          </a:p>
        </p:txBody>
      </p:sp>
    </p:spTree>
    <p:extLst>
      <p:ext uri="{BB962C8B-B14F-4D97-AF65-F5344CB8AC3E}">
        <p14:creationId xmlns:p14="http://schemas.microsoft.com/office/powerpoint/2010/main" val="189240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E54C4AB4-AC1F-4207-B351-F26B057E0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937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CACC60-5F08-41CE-84C0-D0A7ED3A52AE}"/>
              </a:ext>
            </a:extLst>
          </p:cNvPr>
          <p:cNvCxnSpPr/>
          <p:nvPr/>
        </p:nvCxnSpPr>
        <p:spPr>
          <a:xfrm flipH="1">
            <a:off x="1997413" y="2496869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E8476E-EA54-4950-8FA8-CAC66657C4FF}"/>
              </a:ext>
            </a:extLst>
          </p:cNvPr>
          <p:cNvCxnSpPr/>
          <p:nvPr/>
        </p:nvCxnSpPr>
        <p:spPr>
          <a:xfrm flipH="1">
            <a:off x="2441642" y="2508071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C29EC7-7D83-4AC5-9260-15369E30438E}"/>
              </a:ext>
            </a:extLst>
          </p:cNvPr>
          <p:cNvCxnSpPr/>
          <p:nvPr/>
        </p:nvCxnSpPr>
        <p:spPr>
          <a:xfrm flipH="1">
            <a:off x="1997413" y="1204754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01B52A-E8B7-4B9D-992F-3B8DB20F18D5}"/>
              </a:ext>
            </a:extLst>
          </p:cNvPr>
          <p:cNvCxnSpPr/>
          <p:nvPr/>
        </p:nvCxnSpPr>
        <p:spPr>
          <a:xfrm flipH="1">
            <a:off x="1997413" y="3763644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D64E6C-700D-4289-8434-D2D3B2FA002D}"/>
              </a:ext>
            </a:extLst>
          </p:cNvPr>
          <p:cNvCxnSpPr/>
          <p:nvPr/>
        </p:nvCxnSpPr>
        <p:spPr>
          <a:xfrm flipH="1">
            <a:off x="2441642" y="1231672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0D7D8E8-3B4F-497F-99F2-3FC77B57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15" y="3784470"/>
            <a:ext cx="1115665" cy="106079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95D93B-2EEB-42EA-B2E7-21DCF42F0527}"/>
              </a:ext>
            </a:extLst>
          </p:cNvPr>
          <p:cNvCxnSpPr/>
          <p:nvPr/>
        </p:nvCxnSpPr>
        <p:spPr>
          <a:xfrm flipH="1">
            <a:off x="3268267" y="3788984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432610-284C-469D-BC3D-687154BA075C}"/>
              </a:ext>
            </a:extLst>
          </p:cNvPr>
          <p:cNvCxnSpPr/>
          <p:nvPr/>
        </p:nvCxnSpPr>
        <p:spPr>
          <a:xfrm flipH="1">
            <a:off x="3274979" y="2496869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51F1BD-7FD8-4A1D-BBAD-513BD49FEE6C}"/>
              </a:ext>
            </a:extLst>
          </p:cNvPr>
          <p:cNvCxnSpPr/>
          <p:nvPr/>
        </p:nvCxnSpPr>
        <p:spPr>
          <a:xfrm flipH="1">
            <a:off x="3274979" y="1252498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E067690-191B-41D9-BDB6-719D0C1351D8}"/>
              </a:ext>
            </a:extLst>
          </p:cNvPr>
          <p:cNvSpPr/>
          <p:nvPr/>
        </p:nvSpPr>
        <p:spPr>
          <a:xfrm>
            <a:off x="3398196" y="693906"/>
            <a:ext cx="395591" cy="37199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76D4E0-9BD4-4746-943F-2E2D932169EC}"/>
              </a:ext>
            </a:extLst>
          </p:cNvPr>
          <p:cNvSpPr txBox="1"/>
          <p:nvPr/>
        </p:nvSpPr>
        <p:spPr>
          <a:xfrm>
            <a:off x="3388192" y="328084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254364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surface chart&#10;&#10;Description automatically generated with medium confidence">
            <a:extLst>
              <a:ext uri="{FF2B5EF4-FFF2-40B4-BE49-F238E27FC236}">
                <a16:creationId xmlns:a16="http://schemas.microsoft.com/office/drawing/2014/main" id="{57BD9CD8-33A5-4F3F-974C-E791B4BF1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8989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CA3ADB-4256-477D-B755-87D1FF24DE4D}"/>
              </a:ext>
            </a:extLst>
          </p:cNvPr>
          <p:cNvCxnSpPr/>
          <p:nvPr/>
        </p:nvCxnSpPr>
        <p:spPr>
          <a:xfrm flipH="1">
            <a:off x="1997413" y="1204754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5820AA-C350-4F43-A8BD-37E8E642885A}"/>
              </a:ext>
            </a:extLst>
          </p:cNvPr>
          <p:cNvCxnSpPr/>
          <p:nvPr/>
        </p:nvCxnSpPr>
        <p:spPr>
          <a:xfrm flipH="1">
            <a:off x="2441642" y="1231672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8748FD-B458-45B6-B3BF-17332625CA77}"/>
              </a:ext>
            </a:extLst>
          </p:cNvPr>
          <p:cNvCxnSpPr/>
          <p:nvPr/>
        </p:nvCxnSpPr>
        <p:spPr>
          <a:xfrm flipH="1">
            <a:off x="3274979" y="1252498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D5CD89-1AEA-4AA7-80B5-B85B38C6BD79}"/>
              </a:ext>
            </a:extLst>
          </p:cNvPr>
          <p:cNvCxnSpPr/>
          <p:nvPr/>
        </p:nvCxnSpPr>
        <p:spPr>
          <a:xfrm flipH="1">
            <a:off x="1997413" y="2496869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535067-70C7-4D97-B9E9-C2479915154C}"/>
              </a:ext>
            </a:extLst>
          </p:cNvPr>
          <p:cNvCxnSpPr/>
          <p:nvPr/>
        </p:nvCxnSpPr>
        <p:spPr>
          <a:xfrm flipH="1">
            <a:off x="2441642" y="2508071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3F21E0-4375-48B8-A0EE-AA553F30AA8E}"/>
              </a:ext>
            </a:extLst>
          </p:cNvPr>
          <p:cNvCxnSpPr/>
          <p:nvPr/>
        </p:nvCxnSpPr>
        <p:spPr>
          <a:xfrm flipH="1">
            <a:off x="3274979" y="2496869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CD4C2C-0A3C-4606-B7AF-CC8CDA983EF1}"/>
              </a:ext>
            </a:extLst>
          </p:cNvPr>
          <p:cNvCxnSpPr/>
          <p:nvPr/>
        </p:nvCxnSpPr>
        <p:spPr>
          <a:xfrm flipH="1">
            <a:off x="1997413" y="3763644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7B969763-F4D4-4B7D-958E-847A118C7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15" y="3784470"/>
            <a:ext cx="1115665" cy="106079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85ED48-A0EC-4A12-9E56-E81CD8897E41}"/>
              </a:ext>
            </a:extLst>
          </p:cNvPr>
          <p:cNvCxnSpPr/>
          <p:nvPr/>
        </p:nvCxnSpPr>
        <p:spPr>
          <a:xfrm flipH="1">
            <a:off x="3268267" y="3788984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Down 26">
            <a:extLst>
              <a:ext uri="{FF2B5EF4-FFF2-40B4-BE49-F238E27FC236}">
                <a16:creationId xmlns:a16="http://schemas.microsoft.com/office/drawing/2014/main" id="{DDD548AF-7C55-4F79-B53C-AB1A64A8FC08}"/>
              </a:ext>
            </a:extLst>
          </p:cNvPr>
          <p:cNvSpPr/>
          <p:nvPr/>
        </p:nvSpPr>
        <p:spPr>
          <a:xfrm>
            <a:off x="3398196" y="693906"/>
            <a:ext cx="395591" cy="37199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DEF9B6-A4CC-4FF0-93A7-D0547F7976F7}"/>
              </a:ext>
            </a:extLst>
          </p:cNvPr>
          <p:cNvSpPr txBox="1"/>
          <p:nvPr/>
        </p:nvSpPr>
        <p:spPr>
          <a:xfrm>
            <a:off x="3388192" y="328084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231965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surface chart&#10;&#10;Description automatically generated">
            <a:extLst>
              <a:ext uri="{FF2B5EF4-FFF2-40B4-BE49-F238E27FC236}">
                <a16:creationId xmlns:a16="http://schemas.microsoft.com/office/drawing/2014/main" id="{4FAB6278-2964-4C09-A558-74FFD9B2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970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977582-E353-48BD-BCE5-3EC20A8144F0}"/>
              </a:ext>
            </a:extLst>
          </p:cNvPr>
          <p:cNvCxnSpPr/>
          <p:nvPr/>
        </p:nvCxnSpPr>
        <p:spPr>
          <a:xfrm flipH="1">
            <a:off x="1997413" y="1204754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95E495-D769-4706-A521-0970688BE474}"/>
              </a:ext>
            </a:extLst>
          </p:cNvPr>
          <p:cNvCxnSpPr/>
          <p:nvPr/>
        </p:nvCxnSpPr>
        <p:spPr>
          <a:xfrm flipH="1">
            <a:off x="2441642" y="1231672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26FB56-6886-45E4-BDA3-2BBFF0D4FF39}"/>
              </a:ext>
            </a:extLst>
          </p:cNvPr>
          <p:cNvCxnSpPr/>
          <p:nvPr/>
        </p:nvCxnSpPr>
        <p:spPr>
          <a:xfrm flipH="1">
            <a:off x="3274979" y="1252498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FDF6F8-9EBF-4CBC-A69A-5281F4A77FA5}"/>
              </a:ext>
            </a:extLst>
          </p:cNvPr>
          <p:cNvCxnSpPr/>
          <p:nvPr/>
        </p:nvCxnSpPr>
        <p:spPr>
          <a:xfrm flipH="1">
            <a:off x="1997413" y="2496869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0A0A87-2CC8-4825-90BA-15D5C83CCDA4}"/>
              </a:ext>
            </a:extLst>
          </p:cNvPr>
          <p:cNvCxnSpPr/>
          <p:nvPr/>
        </p:nvCxnSpPr>
        <p:spPr>
          <a:xfrm flipH="1">
            <a:off x="2441642" y="2508071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5013AD-5764-42A6-BBEF-DA3AE1ADDE80}"/>
              </a:ext>
            </a:extLst>
          </p:cNvPr>
          <p:cNvCxnSpPr/>
          <p:nvPr/>
        </p:nvCxnSpPr>
        <p:spPr>
          <a:xfrm flipH="1">
            <a:off x="3274979" y="2496869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6961C3-B4C4-47AE-A112-040F9F0F5255}"/>
              </a:ext>
            </a:extLst>
          </p:cNvPr>
          <p:cNvCxnSpPr/>
          <p:nvPr/>
        </p:nvCxnSpPr>
        <p:spPr>
          <a:xfrm flipH="1">
            <a:off x="1997413" y="3763644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721F17D-2B8D-4E76-AF64-2DF086B25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15" y="3784470"/>
            <a:ext cx="1115665" cy="106079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33A13D-4AD9-4E32-8528-8F293F163AFE}"/>
              </a:ext>
            </a:extLst>
          </p:cNvPr>
          <p:cNvCxnSpPr/>
          <p:nvPr/>
        </p:nvCxnSpPr>
        <p:spPr>
          <a:xfrm flipH="1">
            <a:off x="3268267" y="3788984"/>
            <a:ext cx="1083013" cy="10181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AA4CE6A-F7FB-4E74-AD15-3EAAF4596327}"/>
              </a:ext>
            </a:extLst>
          </p:cNvPr>
          <p:cNvSpPr/>
          <p:nvPr/>
        </p:nvSpPr>
        <p:spPr>
          <a:xfrm>
            <a:off x="3398196" y="693906"/>
            <a:ext cx="395591" cy="37199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D9B4E9-BF50-4B32-9D7F-890E1BDB3DF7}"/>
              </a:ext>
            </a:extLst>
          </p:cNvPr>
          <p:cNvSpPr txBox="1"/>
          <p:nvPr/>
        </p:nvSpPr>
        <p:spPr>
          <a:xfrm>
            <a:off x="3388192" y="328084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344054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, surface chart&#10;&#10;Description automatically generated">
            <a:extLst>
              <a:ext uri="{FF2B5EF4-FFF2-40B4-BE49-F238E27FC236}">
                <a16:creationId xmlns:a16="http://schemas.microsoft.com/office/drawing/2014/main" id="{B922A50E-3B68-4367-9A56-E2D27F3D7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97327"/>
          </a:xfrm>
          <a:prstGeom prst="rect">
            <a:avLst/>
          </a:prstGeom>
        </p:spPr>
      </p:pic>
      <p:pic>
        <p:nvPicPr>
          <p:cNvPr id="5" name="Picture 4" descr="Diagram, surface chart&#10;&#10;Description automatically generated">
            <a:extLst>
              <a:ext uri="{FF2B5EF4-FFF2-40B4-BE49-F238E27FC236}">
                <a16:creationId xmlns:a16="http://schemas.microsoft.com/office/drawing/2014/main" id="{02231617-47CA-4102-9E88-9F5854D7F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63"/>
            <a:ext cx="9144000" cy="280090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B63929-FAF9-4C42-B313-D92A261DC476}"/>
              </a:ext>
            </a:extLst>
          </p:cNvPr>
          <p:cNvCxnSpPr/>
          <p:nvPr/>
        </p:nvCxnSpPr>
        <p:spPr>
          <a:xfrm>
            <a:off x="3119336" y="654996"/>
            <a:ext cx="395592" cy="13229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F4CFCE-6445-4DDC-BF18-F5EBC6E9CC3A}"/>
              </a:ext>
            </a:extLst>
          </p:cNvPr>
          <p:cNvCxnSpPr>
            <a:cxnSpLocks/>
          </p:cNvCxnSpPr>
          <p:nvPr/>
        </p:nvCxnSpPr>
        <p:spPr>
          <a:xfrm>
            <a:off x="2730230" y="648511"/>
            <a:ext cx="0" cy="125811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C1C9C7D-0B9B-449D-83A8-7ECF550672D1}"/>
              </a:ext>
            </a:extLst>
          </p:cNvPr>
          <p:cNvSpPr/>
          <p:nvPr/>
        </p:nvSpPr>
        <p:spPr>
          <a:xfrm>
            <a:off x="3245569" y="2242381"/>
            <a:ext cx="395591" cy="37199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B3EFF-4676-4E06-9B48-7B133F9704D3}"/>
              </a:ext>
            </a:extLst>
          </p:cNvPr>
          <p:cNvSpPr txBox="1"/>
          <p:nvPr/>
        </p:nvSpPr>
        <p:spPr>
          <a:xfrm>
            <a:off x="3235565" y="1876559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48FB80D-39CC-4D07-A3C6-8A37ED187A2F}"/>
              </a:ext>
            </a:extLst>
          </p:cNvPr>
          <p:cNvSpPr/>
          <p:nvPr/>
        </p:nvSpPr>
        <p:spPr>
          <a:xfrm>
            <a:off x="3200400" y="5509097"/>
            <a:ext cx="395591" cy="37199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080FF4-DA44-4367-B8AE-A316B0475975}"/>
              </a:ext>
            </a:extLst>
          </p:cNvPr>
          <p:cNvSpPr txBox="1"/>
          <p:nvPr/>
        </p:nvSpPr>
        <p:spPr>
          <a:xfrm>
            <a:off x="3190396" y="5143275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C1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601B1E-3FA8-4B45-A31B-C9AD5655CF01}"/>
              </a:ext>
            </a:extLst>
          </p:cNvPr>
          <p:cNvCxnSpPr/>
          <p:nvPr/>
        </p:nvCxnSpPr>
        <p:spPr>
          <a:xfrm>
            <a:off x="3119336" y="3854516"/>
            <a:ext cx="395592" cy="132296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125113-A997-46F6-B4DA-769554DCD796}"/>
              </a:ext>
            </a:extLst>
          </p:cNvPr>
          <p:cNvCxnSpPr>
            <a:cxnSpLocks/>
          </p:cNvCxnSpPr>
          <p:nvPr/>
        </p:nvCxnSpPr>
        <p:spPr>
          <a:xfrm>
            <a:off x="2730230" y="3848031"/>
            <a:ext cx="0" cy="125811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0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717708-6D62-4BE9-A146-11E8F65E3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098" y="0"/>
            <a:ext cx="10642157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A6BDDB-7929-4B72-9A30-3C934A1B4B23}"/>
              </a:ext>
            </a:extLst>
          </p:cNvPr>
          <p:cNvGrpSpPr/>
          <p:nvPr/>
        </p:nvGrpSpPr>
        <p:grpSpPr>
          <a:xfrm>
            <a:off x="1742069" y="1095317"/>
            <a:ext cx="6617235" cy="5762683"/>
            <a:chOff x="1742069" y="1095317"/>
            <a:chExt cx="6617235" cy="57626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04756F-99FF-4270-82FD-06FB5B2DDCB8}"/>
                </a:ext>
              </a:extLst>
            </p:cNvPr>
            <p:cNvSpPr txBox="1"/>
            <p:nvPr/>
          </p:nvSpPr>
          <p:spPr>
            <a:xfrm>
              <a:off x="6725057" y="1095317"/>
              <a:ext cx="1634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rgbClr val="6DD9FF"/>
                  </a:solidFill>
                </a:rPr>
                <a:t>NEBU 2011 40S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67C98F-2B7D-4876-9EAE-4AEED277904F}"/>
                </a:ext>
              </a:extLst>
            </p:cNvPr>
            <p:cNvSpPr txBox="1"/>
            <p:nvPr/>
          </p:nvSpPr>
          <p:spPr>
            <a:xfrm rot="16200000">
              <a:off x="1094222" y="5871600"/>
              <a:ext cx="1634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rgbClr val="6DD9FF"/>
                  </a:solidFill>
                </a:rPr>
                <a:t>NEBU 2011 26W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D0CEB-315C-4FC3-BC06-114627C0B7C8}"/>
                </a:ext>
              </a:extLst>
            </p:cNvPr>
            <p:cNvSpPr txBox="1"/>
            <p:nvPr/>
          </p:nvSpPr>
          <p:spPr>
            <a:xfrm rot="16200000">
              <a:off x="4669277" y="5803174"/>
              <a:ext cx="1634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rgbClr val="6DD9FF"/>
                  </a:solidFill>
                </a:rPr>
                <a:t>NEBU 2011 22W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B2ECA3-6E5B-4436-9BD3-89CDB6319F3E}"/>
                </a:ext>
              </a:extLst>
            </p:cNvPr>
            <p:cNvSpPr txBox="1"/>
            <p:nvPr/>
          </p:nvSpPr>
          <p:spPr>
            <a:xfrm rot="16200000">
              <a:off x="2905326" y="5803176"/>
              <a:ext cx="1634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rgbClr val="6DD9FF"/>
                  </a:solidFill>
                </a:rPr>
                <a:t>NEBU 2011 24W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F763342-9D01-4511-A003-8DF7A58CF920}"/>
              </a:ext>
            </a:extLst>
          </p:cNvPr>
          <p:cNvSpPr txBox="1"/>
          <p:nvPr/>
        </p:nvSpPr>
        <p:spPr>
          <a:xfrm>
            <a:off x="5456593" y="347604"/>
            <a:ext cx="187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CHARGEABILITY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CB09C5-CBE0-469B-8745-B5964A383916}"/>
              </a:ext>
            </a:extLst>
          </p:cNvPr>
          <p:cNvSpPr/>
          <p:nvPr/>
        </p:nvSpPr>
        <p:spPr>
          <a:xfrm>
            <a:off x="3398196" y="2808051"/>
            <a:ext cx="791183" cy="570689"/>
          </a:xfrm>
          <a:prstGeom prst="round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AC8FB3-572A-4F49-B867-4471E037FDDA}"/>
              </a:ext>
            </a:extLst>
          </p:cNvPr>
          <p:cNvSpPr txBox="1"/>
          <p:nvPr/>
        </p:nvSpPr>
        <p:spPr>
          <a:xfrm>
            <a:off x="3541955" y="2892522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C1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5974BB-DDA4-46D0-8EC6-C55006DB6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26" y="-50260"/>
            <a:ext cx="733529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7DE00D-3A78-493F-BE70-856139C6D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55" y="0"/>
            <a:ext cx="739992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D5F22F-9F5E-4507-AA27-FC7CB69B6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6" y="129702"/>
            <a:ext cx="804236" cy="6858000"/>
          </a:xfrm>
          <a:prstGeom prst="rect">
            <a:avLst/>
          </a:prstGeom>
        </p:spPr>
      </p:pic>
      <p:pic>
        <p:nvPicPr>
          <p:cNvPr id="29" name="Picture 2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568627-EA55-40B7-A70A-4ECB0117F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10" y="5647631"/>
            <a:ext cx="5537618" cy="122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8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rface chart&#10;&#10;Description automatically generated">
            <a:extLst>
              <a:ext uri="{FF2B5EF4-FFF2-40B4-BE49-F238E27FC236}">
                <a16:creationId xmlns:a16="http://schemas.microsoft.com/office/drawing/2014/main" id="{91901BBC-183D-4B47-BDD2-E4563950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050" y="0"/>
            <a:ext cx="1064215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46A1D97-093D-45E8-B9CC-04EFEABC0B3D}"/>
              </a:ext>
            </a:extLst>
          </p:cNvPr>
          <p:cNvGrpSpPr/>
          <p:nvPr/>
        </p:nvGrpSpPr>
        <p:grpSpPr>
          <a:xfrm>
            <a:off x="1742069" y="1095317"/>
            <a:ext cx="6617235" cy="5762683"/>
            <a:chOff x="1742069" y="1095317"/>
            <a:chExt cx="6617235" cy="576268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B96629-DF5A-482D-8614-9EDD1321E72C}"/>
                </a:ext>
              </a:extLst>
            </p:cNvPr>
            <p:cNvSpPr txBox="1"/>
            <p:nvPr/>
          </p:nvSpPr>
          <p:spPr>
            <a:xfrm>
              <a:off x="6725057" y="1095317"/>
              <a:ext cx="1634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rgbClr val="6DD9FF"/>
                  </a:solidFill>
                </a:rPr>
                <a:t>NEBU 2011 40S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441564-A9B6-447B-9156-5F251A2FB072}"/>
                </a:ext>
              </a:extLst>
            </p:cNvPr>
            <p:cNvSpPr txBox="1"/>
            <p:nvPr/>
          </p:nvSpPr>
          <p:spPr>
            <a:xfrm rot="16200000">
              <a:off x="1094222" y="5871600"/>
              <a:ext cx="1634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rgbClr val="6DD9FF"/>
                  </a:solidFill>
                </a:rPr>
                <a:t>NEBU 2011 26W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9A1306-8534-4F90-9679-2430CD12FF55}"/>
                </a:ext>
              </a:extLst>
            </p:cNvPr>
            <p:cNvSpPr txBox="1"/>
            <p:nvPr/>
          </p:nvSpPr>
          <p:spPr>
            <a:xfrm rot="16200000">
              <a:off x="4669277" y="5803174"/>
              <a:ext cx="1634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rgbClr val="6DD9FF"/>
                  </a:solidFill>
                </a:rPr>
                <a:t>NEBU 2011 22W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2DABA5-F27D-48D1-9DF3-54B8FFF6A306}"/>
                </a:ext>
              </a:extLst>
            </p:cNvPr>
            <p:cNvSpPr txBox="1"/>
            <p:nvPr/>
          </p:nvSpPr>
          <p:spPr>
            <a:xfrm rot="16200000">
              <a:off x="2905326" y="5803176"/>
              <a:ext cx="1634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rgbClr val="6DD9FF"/>
                  </a:solidFill>
                </a:rPr>
                <a:t>NEBU 2011 24W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166A24-C183-48A0-ACA3-F21F2FF78922}"/>
              </a:ext>
            </a:extLst>
          </p:cNvPr>
          <p:cNvSpPr/>
          <p:nvPr/>
        </p:nvSpPr>
        <p:spPr>
          <a:xfrm>
            <a:off x="3398196" y="2808051"/>
            <a:ext cx="791183" cy="570689"/>
          </a:xfrm>
          <a:prstGeom prst="round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15AB9-C466-482F-9563-A7B2DD68D768}"/>
              </a:ext>
            </a:extLst>
          </p:cNvPr>
          <p:cNvSpPr txBox="1"/>
          <p:nvPr/>
        </p:nvSpPr>
        <p:spPr>
          <a:xfrm>
            <a:off x="3541955" y="2892522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C1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902D9D-04B0-4793-9F3B-2A7B2070F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97" y="0"/>
            <a:ext cx="71840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9D0489-3FC0-4395-9B12-ADB5DAFE2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5" y="0"/>
            <a:ext cx="739638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FA018F-A106-4E11-990C-6D20C0D40DC9}"/>
              </a:ext>
            </a:extLst>
          </p:cNvPr>
          <p:cNvSpPr txBox="1"/>
          <p:nvPr/>
        </p:nvSpPr>
        <p:spPr>
          <a:xfrm>
            <a:off x="5456593" y="347604"/>
            <a:ext cx="1438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RESISTIVITY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452C2D-F3F3-4B38-AAFA-E53E44CCB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9" y="58366"/>
            <a:ext cx="793032" cy="6858000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E53AFEFE-C368-4615-AE3C-4134732DB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09" y="4557545"/>
            <a:ext cx="5492220" cy="12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8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56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NAGERL</dc:creator>
  <cp:lastModifiedBy>Monika S</cp:lastModifiedBy>
  <cp:revision>29</cp:revision>
  <dcterms:created xsi:type="dcterms:W3CDTF">2021-03-30T18:54:42Z</dcterms:created>
  <dcterms:modified xsi:type="dcterms:W3CDTF">2021-04-20T14:20:55Z</dcterms:modified>
</cp:coreProperties>
</file>